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533"/>
    <p:restoredTop sz="94567"/>
  </p:normalViewPr>
  <p:slideViewPr>
    <p:cSldViewPr snapToGrid="0" snapToObjects="1">
      <p:cViewPr varScale="1">
        <p:scale>
          <a:sx n="93" d="100"/>
          <a:sy n="93" d="100"/>
        </p:scale>
        <p:origin x="224" y="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8D9C96A-66A6-1A4D-A4F2-771A071E4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D5EC65-8840-1E4F-8653-AA8BAC2CFF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2572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869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4281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22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0315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100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1311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73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5612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82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49711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1655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B81397-9F8F-ED42-BBA2-5FB7DD3A3429}" type="datetimeFigureOut">
              <a:rPr lang="en-US" smtClean="0"/>
              <a:t>9/7/18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A380CB-755C-5040-BDAB-FE49DC4AAE0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8768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/>
          <p:cNvGrpSpPr/>
          <p:nvPr/>
        </p:nvGrpSpPr>
        <p:grpSpPr>
          <a:xfrm>
            <a:off x="3148691" y="0"/>
            <a:ext cx="7006690" cy="6858000"/>
            <a:chOff x="571746" y="0"/>
            <a:chExt cx="7006690" cy="6858000"/>
          </a:xfrm>
        </p:grpSpPr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71746" y="0"/>
              <a:ext cx="3157575" cy="6858000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877732" y="6390464"/>
              <a:ext cx="27843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Input planes 3@160x320</a:t>
              </a:r>
              <a:endParaRPr lang="en-US" dirty="0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3877732" y="5889721"/>
              <a:ext cx="278432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Normalization 3@100x320</a:t>
              </a:r>
              <a:endParaRPr lang="en-US" dirty="0"/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3877732" y="5367207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Conv2D 24@96x316, activation RELU</a:t>
              </a:r>
              <a:endParaRPr lang="en-US" dirty="0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877732" y="4660625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Conv2D 36@44x154, activation RELU</a:t>
              </a:r>
              <a:endParaRPr lang="en-US" dirty="0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3877732" y="4997875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Maxpooling</a:t>
              </a:r>
              <a:r>
                <a:rPr lang="en-US" dirty="0" smtClean="0"/>
                <a:t> 24@48x158</a:t>
              </a:r>
              <a:endParaRPr lang="en-US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77732" y="3547839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Maxpooling</a:t>
              </a:r>
              <a:r>
                <a:rPr lang="en-US" dirty="0" smtClean="0"/>
                <a:t> 48@9x36</a:t>
              </a:r>
              <a:endParaRPr lang="en-US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77732" y="3921961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Conv2D 48@18x73, activation RELU</a:t>
              </a:r>
              <a:endParaRPr lang="en-US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877732" y="3231762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Conv2D 36@32x64, </a:t>
              </a:r>
              <a:r>
                <a:rPr lang="en-US" dirty="0" smtClean="0"/>
                <a:t>activation RELU</a:t>
              </a:r>
              <a:endParaRPr lang="en-US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3877732" y="4291293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err="1" smtClean="0"/>
                <a:t>Maxpooling</a:t>
              </a:r>
              <a:r>
                <a:rPr lang="en-US" dirty="0" smtClean="0"/>
                <a:t> 36@22x77</a:t>
              </a:r>
              <a:endParaRPr lang="en-US" dirty="0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877732" y="2520916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Conv2D 64@1x28, </a:t>
              </a:r>
              <a:r>
                <a:rPr lang="en-US" dirty="0" smtClean="0"/>
                <a:t>activation RELU</a:t>
              </a:r>
              <a:endParaRPr lang="en-US" dirty="0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3877732" y="2208505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Dropout (0.5)</a:t>
              </a:r>
              <a:endParaRPr lang="en-US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877732" y="1464380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Flatten 1792</a:t>
              </a:r>
              <a:endParaRPr lang="en-US" dirty="0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877732" y="1048744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mtClean="0"/>
                <a:t>Fully connected 100</a:t>
              </a:r>
              <a:endParaRPr lang="en-US" dirty="0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877732" y="667769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Fully </a:t>
              </a:r>
              <a:r>
                <a:rPr lang="en-US" smtClean="0"/>
                <a:t>connected 50</a:t>
              </a:r>
              <a:endParaRPr 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877732" y="363335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Fully </a:t>
              </a:r>
              <a:r>
                <a:rPr lang="en-US" smtClean="0"/>
                <a:t>connected 10</a:t>
              </a:r>
              <a:endParaRPr lang="en-US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854016" y="76764"/>
              <a:ext cx="37007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Output 1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4714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6252" y="0"/>
            <a:ext cx="66994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836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888" y="0"/>
            <a:ext cx="120062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4716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2422</TotalTime>
  <Words>53</Words>
  <Application>Microsoft Macintosh PowerPoint</Application>
  <PresentationFormat>Widescreen</PresentationFormat>
  <Paragraphs>16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Habib, Ahsan</dc:creator>
  <cp:lastModifiedBy>Habib, Ahsan</cp:lastModifiedBy>
  <cp:revision>4</cp:revision>
  <dcterms:created xsi:type="dcterms:W3CDTF">2018-09-07T22:32:22Z</dcterms:created>
  <dcterms:modified xsi:type="dcterms:W3CDTF">2018-09-09T14:54:44Z</dcterms:modified>
</cp:coreProperties>
</file>

<file path=docProps/thumbnail.jpeg>
</file>